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66" r:id="rId6"/>
    <p:sldId id="263" r:id="rId7"/>
    <p:sldId id="264" r:id="rId8"/>
    <p:sldId id="267" r:id="rId9"/>
    <p:sldId id="262" r:id="rId10"/>
    <p:sldId id="269" r:id="rId11"/>
    <p:sldId id="26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610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381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762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010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0299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978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540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154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340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698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241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AA1BA-9C93-4576-A8C2-91B9755539AC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E37BA5-45AC-4EE0-ADEC-AADD8D1EB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99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499735"/>
            <a:ext cx="9144000" cy="1858529"/>
          </a:xfrm>
        </p:spPr>
        <p:txBody>
          <a:bodyPr>
            <a:no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GAME</a:t>
            </a:r>
            <a:br>
              <a:rPr lang="en-US" altLang="ko-KR" sz="48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</a:br>
            <a:r>
              <a:rPr lang="en-US" altLang="ko-KR" sz="88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‘EXECUTOR</a:t>
            </a:r>
            <a:r>
              <a:rPr lang="en-US" altLang="ko-KR" sz="66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’</a:t>
            </a:r>
            <a:endParaRPr lang="ko-KR" altLang="en-US" sz="6600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5321808"/>
            <a:ext cx="9144000" cy="1407466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no Pro Smbd Display" panose="02020702050506020403" pitchFamily="18" charset="0"/>
                <a:cs typeface="Calibri" panose="020F0502020204030204" pitchFamily="34" charset="0"/>
              </a:rPr>
              <a:t>Graduation Project Presentation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Arno Pro Smbd Display" panose="02020702050506020403" pitchFamily="18" charset="0"/>
                <a:cs typeface="Calibri" panose="020F0502020204030204" pitchFamily="34" charset="0"/>
              </a:rPr>
              <a:t>Presentation - Minsu Lim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Arno Pro Smbd Display" panose="02020702050506020403" pitchFamily="18" charset="0"/>
                <a:cs typeface="Calibri" panose="020F0502020204030204" pitchFamily="34" charset="0"/>
              </a:rPr>
              <a:t>Programing – </a:t>
            </a:r>
            <a:r>
              <a:rPr lang="en-US" altLang="ko-KR" sz="1200" dirty="0" err="1">
                <a:solidFill>
                  <a:schemeClr val="bg1"/>
                </a:solidFill>
                <a:latin typeface="Arno Pro Smbd Display" panose="02020702050506020403" pitchFamily="18" charset="0"/>
                <a:cs typeface="Calibri" panose="020F0502020204030204" pitchFamily="34" charset="0"/>
              </a:rPr>
              <a:t>Chanyoung</a:t>
            </a:r>
            <a:r>
              <a:rPr lang="en-US" altLang="ko-KR" sz="1200" dirty="0">
                <a:solidFill>
                  <a:schemeClr val="bg1"/>
                </a:solidFill>
                <a:latin typeface="Arno Pro Smbd Display" panose="02020702050506020403" pitchFamily="18" charset="0"/>
                <a:cs typeface="Calibri" panose="020F0502020204030204" pitchFamily="34" charset="0"/>
              </a:rPr>
              <a:t>  Song, </a:t>
            </a:r>
            <a:r>
              <a:rPr lang="en-US" altLang="ko-KR" sz="1200" dirty="0" err="1">
                <a:solidFill>
                  <a:schemeClr val="bg1"/>
                </a:solidFill>
                <a:latin typeface="Arno Pro Smbd Display" panose="02020702050506020403" pitchFamily="18" charset="0"/>
                <a:cs typeface="Calibri" panose="020F0502020204030204" pitchFamily="34" charset="0"/>
              </a:rPr>
              <a:t>Seokhyee</a:t>
            </a:r>
            <a:r>
              <a:rPr lang="en-US" altLang="ko-KR" sz="1200" dirty="0">
                <a:solidFill>
                  <a:schemeClr val="bg1"/>
                </a:solidFill>
                <a:latin typeface="Arno Pro Smbd Display" panose="02020702050506020403" pitchFamily="18" charset="0"/>
                <a:cs typeface="Calibri" panose="020F0502020204030204" pitchFamily="34" charset="0"/>
              </a:rPr>
              <a:t> Kim</a:t>
            </a:r>
          </a:p>
          <a:p>
            <a:r>
              <a:rPr lang="en-US" altLang="ko-KR" sz="1200" dirty="0" err="1">
                <a:solidFill>
                  <a:schemeClr val="bg1"/>
                </a:solidFill>
                <a:latin typeface="Arno Pro Smbd Display" panose="02020702050506020403" pitchFamily="18" charset="0"/>
                <a:cs typeface="Calibri" panose="020F0502020204030204" pitchFamily="34" charset="0"/>
              </a:rPr>
              <a:t>Grpahic</a:t>
            </a:r>
            <a:r>
              <a:rPr lang="en-US" altLang="ko-KR" sz="1200" dirty="0">
                <a:solidFill>
                  <a:schemeClr val="bg1"/>
                </a:solidFill>
                <a:latin typeface="Arno Pro Smbd Display" panose="02020702050506020403" pitchFamily="18" charset="0"/>
                <a:cs typeface="Calibri" panose="020F0502020204030204" pitchFamily="34" charset="0"/>
              </a:rPr>
              <a:t> design – </a:t>
            </a:r>
            <a:r>
              <a:rPr lang="en-US" altLang="ko-KR" sz="1200" dirty="0" err="1">
                <a:solidFill>
                  <a:schemeClr val="bg1"/>
                </a:solidFill>
                <a:latin typeface="Arno Pro Smbd Display" panose="02020702050506020403" pitchFamily="18" charset="0"/>
                <a:cs typeface="Calibri" panose="020F0502020204030204" pitchFamily="34" charset="0"/>
              </a:rPr>
              <a:t>GyoengGeuk</a:t>
            </a:r>
            <a:r>
              <a:rPr lang="en-US" altLang="ko-KR" sz="1200" dirty="0">
                <a:solidFill>
                  <a:schemeClr val="bg1"/>
                </a:solidFill>
                <a:latin typeface="Arno Pro Smbd Display" panose="02020702050506020403" pitchFamily="18" charset="0"/>
                <a:cs typeface="Calibri" panose="020F0502020204030204" pitchFamily="34" charset="0"/>
              </a:rPr>
              <a:t> Jang, Minsu Lim</a:t>
            </a:r>
            <a:endParaRPr lang="ko-KR" altLang="en-US" sz="1200" dirty="0">
              <a:solidFill>
                <a:schemeClr val="bg1"/>
              </a:solidFill>
              <a:latin typeface="Arno Pro Smbd Display" panose="02020702050506020403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7702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내용 개체 틀 3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34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7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Final Goal</a:t>
            </a:r>
            <a:endParaRPr lang="ko-KR" altLang="en-US" sz="72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68B686E-C9CA-49C8-8E5C-A0B883957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97741"/>
            <a:ext cx="2766134" cy="619542"/>
          </a:xfrm>
        </p:spPr>
        <p:txBody>
          <a:bodyPr>
            <a:normAutofit/>
          </a:bodyPr>
          <a:lstStyle/>
          <a:p>
            <a:r>
              <a:rPr lang="en-US" dirty="0">
                <a:latin typeface="Adobe Garamond Pro Bold" panose="02020702060506020403" pitchFamily="18" charset="0"/>
              </a:rPr>
              <a:t>Focus on Detail </a:t>
            </a:r>
          </a:p>
        </p:txBody>
      </p:sp>
      <p:sp>
        <p:nvSpPr>
          <p:cNvPr id="8" name="Content Placeholder 8">
            <a:extLst/>
          </p:cNvPr>
          <p:cNvSpPr txBox="1">
            <a:spLocks/>
          </p:cNvSpPr>
          <p:nvPr/>
        </p:nvSpPr>
        <p:spPr>
          <a:xfrm>
            <a:off x="4067802" y="4553562"/>
            <a:ext cx="3515557" cy="507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FFFF"/>
                </a:solidFill>
                <a:latin typeface="Adobe Garamond Pro Bold" panose="02020702060506020403" pitchFamily="18" charset="0"/>
              </a:rPr>
              <a:t>Exciting Experience</a:t>
            </a:r>
          </a:p>
        </p:txBody>
      </p:sp>
      <p:sp>
        <p:nvSpPr>
          <p:cNvPr id="10" name="Content Placeholder 8">
            <a:extLst/>
          </p:cNvPr>
          <p:cNvSpPr txBox="1">
            <a:spLocks/>
          </p:cNvSpPr>
          <p:nvPr/>
        </p:nvSpPr>
        <p:spPr>
          <a:xfrm>
            <a:off x="8046827" y="4497741"/>
            <a:ext cx="2766134" cy="619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FFFF"/>
                </a:solidFill>
                <a:latin typeface="Adobe Garamond Pro Bold" panose="02020702060506020403" pitchFamily="18" charset="0"/>
              </a:rPr>
              <a:t>Realistic Sound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491" y="1704292"/>
            <a:ext cx="1253552" cy="227388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587" y="1562074"/>
            <a:ext cx="2662657" cy="2662657"/>
          </a:xfrm>
          <a:prstGeom prst="rect">
            <a:avLst/>
          </a:prstGeom>
        </p:spPr>
      </p:pic>
      <p:pic>
        <p:nvPicPr>
          <p:cNvPr id="2050" name="Picture 2" descr="sound iconì ëí ì´ë¯¸ì§ ê²ìê²°ê³¼"/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9395" y="1937426"/>
            <a:ext cx="2120998" cy="2120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884152" y="6341262"/>
            <a:ext cx="44236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Adobe Garamond Pro Bold" panose="02020702060506020403" pitchFamily="18" charset="0"/>
              </a:rPr>
              <a:t>Compile to Play</a:t>
            </a:r>
            <a:endParaRPr lang="ko-KR" altLang="en-US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034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5" b="302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5210" y="1646570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7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Thanks for listening!</a:t>
            </a:r>
            <a:br>
              <a:rPr lang="en-US" altLang="ko-KR" sz="4600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</a:br>
            <a:br>
              <a:rPr lang="en-US" altLang="ko-KR" sz="4600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</a:br>
            <a:r>
              <a:rPr lang="en-US" altLang="ko-KR" sz="4600" dirty="0">
                <a:ln w="22225">
                  <a:solidFill>
                    <a:schemeClr val="tx1"/>
                  </a:solidFill>
                  <a:miter lim="800000"/>
                </a:ln>
              </a:rPr>
              <a:t>| Question &amp; Answers</a:t>
            </a:r>
          </a:p>
        </p:txBody>
      </p:sp>
    </p:spTree>
    <p:extLst>
      <p:ext uri="{BB962C8B-B14F-4D97-AF65-F5344CB8AC3E}">
        <p14:creationId xmlns:p14="http://schemas.microsoft.com/office/powerpoint/2010/main" val="1544509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Contents</a:t>
            </a:r>
            <a:endParaRPr lang="ko-KR" altLang="en-US" sz="7200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713912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Introduction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4373251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Changes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8032591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Final Goal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5647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Contents</a:t>
            </a:r>
            <a:endParaRPr lang="ko-KR" altLang="en-US" sz="7200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713912" y="1928684"/>
            <a:ext cx="3410726" cy="3410726"/>
          </a:xfrm>
          <a:prstGeom prst="ellipse">
            <a:avLst/>
          </a:prstGeom>
          <a:solidFill>
            <a:schemeClr val="bg1">
              <a:alpha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Adobe Garamond Pro Bold" panose="02020702060506020403" pitchFamily="18" charset="0"/>
              </a:rPr>
              <a:t>Introduction</a:t>
            </a:r>
            <a:endParaRPr lang="ko-KR" altLang="en-US" sz="3200" dirty="0">
              <a:solidFill>
                <a:schemeClr val="tx1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4373251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Changes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8032591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Final Goal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446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내용 개체 틀 3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711356"/>
            <a:ext cx="10515600" cy="851116"/>
          </a:xfrm>
        </p:spPr>
        <p:txBody>
          <a:bodyPr>
            <a:normAutofit fontScale="90000"/>
          </a:bodyPr>
          <a:lstStyle/>
          <a:p>
            <a:r>
              <a:rPr lang="en-US" altLang="ko-KR" sz="7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Introduction</a:t>
            </a:r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81BEEF8-75A7-41C1-868D-5FDF62D32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498454"/>
            <a:ext cx="10515600" cy="5041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err="1">
                <a:solidFill>
                  <a:srgbClr val="FFFFFF"/>
                </a:solidFill>
                <a:latin typeface="Adobe Garamond Pro Bold" panose="02020702060506020403" pitchFamily="18" charset="0"/>
              </a:rPr>
              <a:t>Mecha</a:t>
            </a:r>
            <a:r>
              <a:rPr lang="en-US" sz="2000" dirty="0">
                <a:solidFill>
                  <a:srgbClr val="FFFFFF"/>
                </a:solidFill>
                <a:latin typeface="Adobe Garamond Pro Bold" panose="02020702060506020403" pitchFamily="18" charset="0"/>
              </a:rPr>
              <a:t> Action game</a:t>
            </a:r>
            <a:r>
              <a:rPr lang="en-US" sz="2000" b="1" dirty="0">
                <a:solidFill>
                  <a:srgbClr val="FFFFFF"/>
                </a:solidFill>
                <a:latin typeface="Adobe Garamond Pro Bold" panose="02020702060506020403" pitchFamily="18" charset="0"/>
              </a:rPr>
              <a:t>?</a:t>
            </a:r>
          </a:p>
        </p:txBody>
      </p:sp>
      <p:grpSp>
        <p:nvGrpSpPr>
          <p:cNvPr id="32" name="그룹 31"/>
          <p:cNvGrpSpPr/>
          <p:nvPr/>
        </p:nvGrpSpPr>
        <p:grpSpPr>
          <a:xfrm>
            <a:off x="20" y="3124940"/>
            <a:ext cx="12191980" cy="603682"/>
            <a:chOff x="20" y="3124940"/>
            <a:chExt cx="12191980" cy="603682"/>
          </a:xfrm>
        </p:grpSpPr>
        <p:grpSp>
          <p:nvGrpSpPr>
            <p:cNvPr id="13" name="그룹 12"/>
            <p:cNvGrpSpPr/>
            <p:nvPr/>
          </p:nvGrpSpPr>
          <p:grpSpPr>
            <a:xfrm>
              <a:off x="20" y="3124940"/>
              <a:ext cx="2103988" cy="603682"/>
              <a:chOff x="20" y="3124940"/>
              <a:chExt cx="2103988" cy="603682"/>
            </a:xfrm>
          </p:grpSpPr>
          <p:cxnSp>
            <p:nvCxnSpPr>
              <p:cNvPr id="8" name="직선 연결선 7"/>
              <p:cNvCxnSpPr>
                <a:stCxn id="7" idx="1"/>
              </p:cNvCxnSpPr>
              <p:nvPr/>
            </p:nvCxnSpPr>
            <p:spPr>
              <a:xfrm>
                <a:off x="20" y="3429005"/>
                <a:ext cx="1500306" cy="0"/>
              </a:xfrm>
              <a:prstGeom prst="line">
                <a:avLst/>
              </a:prstGeom>
              <a:ln w="1270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타원 9"/>
              <p:cNvSpPr/>
              <p:nvPr/>
            </p:nvSpPr>
            <p:spPr>
              <a:xfrm>
                <a:off x="1500326" y="3124940"/>
                <a:ext cx="603682" cy="603682"/>
              </a:xfrm>
              <a:prstGeom prst="ellipse">
                <a:avLst/>
              </a:prstGeom>
              <a:noFill/>
              <a:ln w="1270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4" name="그룹 13"/>
            <p:cNvGrpSpPr/>
            <p:nvPr/>
          </p:nvGrpSpPr>
          <p:grpSpPr>
            <a:xfrm>
              <a:off x="2104008" y="3124940"/>
              <a:ext cx="2103988" cy="603682"/>
              <a:chOff x="20" y="3124940"/>
              <a:chExt cx="2103988" cy="603682"/>
            </a:xfrm>
          </p:grpSpPr>
          <p:cxnSp>
            <p:nvCxnSpPr>
              <p:cNvPr id="15" name="직선 연결선 14"/>
              <p:cNvCxnSpPr/>
              <p:nvPr/>
            </p:nvCxnSpPr>
            <p:spPr>
              <a:xfrm>
                <a:off x="20" y="3429005"/>
                <a:ext cx="1500306" cy="0"/>
              </a:xfrm>
              <a:prstGeom prst="line">
                <a:avLst/>
              </a:prstGeom>
              <a:ln w="1270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타원 15"/>
              <p:cNvSpPr/>
              <p:nvPr/>
            </p:nvSpPr>
            <p:spPr>
              <a:xfrm>
                <a:off x="1500326" y="3124940"/>
                <a:ext cx="603682" cy="603682"/>
              </a:xfrm>
              <a:prstGeom prst="ellipse">
                <a:avLst/>
              </a:prstGeom>
              <a:noFill/>
              <a:ln w="1270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7" name="그룹 16"/>
            <p:cNvGrpSpPr/>
            <p:nvPr/>
          </p:nvGrpSpPr>
          <p:grpSpPr>
            <a:xfrm>
              <a:off x="4207996" y="3124940"/>
              <a:ext cx="2103988" cy="603682"/>
              <a:chOff x="20" y="3124940"/>
              <a:chExt cx="2103988" cy="603682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20" y="3429005"/>
                <a:ext cx="1500306" cy="0"/>
              </a:xfrm>
              <a:prstGeom prst="line">
                <a:avLst/>
              </a:prstGeom>
              <a:ln w="1270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타원 18"/>
              <p:cNvSpPr/>
              <p:nvPr/>
            </p:nvSpPr>
            <p:spPr>
              <a:xfrm>
                <a:off x="1500326" y="3124940"/>
                <a:ext cx="603682" cy="603682"/>
              </a:xfrm>
              <a:prstGeom prst="ellipse">
                <a:avLst/>
              </a:prstGeom>
              <a:noFill/>
              <a:ln w="1270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0" name="그룹 19"/>
            <p:cNvGrpSpPr/>
            <p:nvPr/>
          </p:nvGrpSpPr>
          <p:grpSpPr>
            <a:xfrm>
              <a:off x="6311984" y="3124940"/>
              <a:ext cx="2103988" cy="603682"/>
              <a:chOff x="20" y="3124940"/>
              <a:chExt cx="2103988" cy="603682"/>
            </a:xfrm>
          </p:grpSpPr>
          <p:cxnSp>
            <p:nvCxnSpPr>
              <p:cNvPr id="21" name="직선 연결선 20"/>
              <p:cNvCxnSpPr/>
              <p:nvPr/>
            </p:nvCxnSpPr>
            <p:spPr>
              <a:xfrm>
                <a:off x="20" y="3429005"/>
                <a:ext cx="1500306" cy="0"/>
              </a:xfrm>
              <a:prstGeom prst="line">
                <a:avLst/>
              </a:prstGeom>
              <a:ln w="1270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타원 21"/>
              <p:cNvSpPr/>
              <p:nvPr/>
            </p:nvSpPr>
            <p:spPr>
              <a:xfrm>
                <a:off x="1500326" y="3124940"/>
                <a:ext cx="603682" cy="603682"/>
              </a:xfrm>
              <a:prstGeom prst="ellipse">
                <a:avLst/>
              </a:prstGeom>
              <a:noFill/>
              <a:ln w="1270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3" name="그룹 22"/>
            <p:cNvGrpSpPr/>
            <p:nvPr/>
          </p:nvGrpSpPr>
          <p:grpSpPr>
            <a:xfrm>
              <a:off x="8415972" y="3124940"/>
              <a:ext cx="2103988" cy="603682"/>
              <a:chOff x="20" y="3124940"/>
              <a:chExt cx="2103988" cy="603682"/>
            </a:xfrm>
          </p:grpSpPr>
          <p:cxnSp>
            <p:nvCxnSpPr>
              <p:cNvPr id="24" name="직선 연결선 23"/>
              <p:cNvCxnSpPr/>
              <p:nvPr/>
            </p:nvCxnSpPr>
            <p:spPr>
              <a:xfrm>
                <a:off x="20" y="3429005"/>
                <a:ext cx="1500306" cy="0"/>
              </a:xfrm>
              <a:prstGeom prst="line">
                <a:avLst/>
              </a:prstGeom>
              <a:ln w="1270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타원 24"/>
              <p:cNvSpPr/>
              <p:nvPr/>
            </p:nvSpPr>
            <p:spPr>
              <a:xfrm>
                <a:off x="1500326" y="3124940"/>
                <a:ext cx="603682" cy="603682"/>
              </a:xfrm>
              <a:prstGeom prst="ellipse">
                <a:avLst/>
              </a:prstGeom>
              <a:noFill/>
              <a:ln w="1270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27" name="직선 연결선 26"/>
            <p:cNvCxnSpPr>
              <a:stCxn id="25" idx="6"/>
              <a:endCxn id="7" idx="3"/>
            </p:cNvCxnSpPr>
            <p:nvPr/>
          </p:nvCxnSpPr>
          <p:spPr>
            <a:xfrm>
              <a:off x="10519960" y="3426781"/>
              <a:ext cx="1672040" cy="2224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/>
          <p:cNvSpPr txBox="1"/>
          <p:nvPr/>
        </p:nvSpPr>
        <p:spPr>
          <a:xfrm>
            <a:off x="9578926" y="3899382"/>
            <a:ext cx="12783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atin typeface="Adobe Garamond Pro Bold" panose="02020702060506020403" pitchFamily="18" charset="0"/>
              </a:rPr>
              <a:t>2019</a:t>
            </a:r>
          </a:p>
        </p:txBody>
      </p:sp>
      <p:pic>
        <p:nvPicPr>
          <p:cNvPr id="36" name="그림 35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732" y="3623334"/>
            <a:ext cx="2167866" cy="2167866"/>
          </a:xfrm>
          <a:prstGeom prst="rect">
            <a:avLst/>
          </a:prstGeom>
          <a:noFill/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1033" y="3899383"/>
            <a:ext cx="1420808" cy="1420808"/>
          </a:xfrm>
          <a:prstGeom prst="rect">
            <a:avLst/>
          </a:prstGeom>
        </p:spPr>
      </p:pic>
      <p:pic>
        <p:nvPicPr>
          <p:cNvPr id="38" name="그림 37"/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124" y="3812865"/>
            <a:ext cx="829573" cy="1504808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1141310" y="3899382"/>
            <a:ext cx="12783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atin typeface="Adobe Garamond Pro Bold" panose="02020702060506020403" pitchFamily="18" charset="0"/>
              </a:rPr>
              <a:t>2018</a:t>
            </a:r>
            <a:endParaRPr lang="ko-KR" altLang="en-US" sz="4000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532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Contents</a:t>
            </a:r>
            <a:endParaRPr lang="ko-KR" altLang="en-US" sz="7200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713912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Introduction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4373251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Changes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8032591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Final Goal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240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Contents</a:t>
            </a:r>
            <a:endParaRPr lang="ko-KR" altLang="en-US" sz="7200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713912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Introduction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4373251" y="1928684"/>
            <a:ext cx="3410726" cy="3410726"/>
          </a:xfrm>
          <a:prstGeom prst="ellips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Adobe Garamond Pro Bold" panose="02020702060506020403" pitchFamily="18" charset="0"/>
              </a:rPr>
              <a:t>Changes</a:t>
            </a:r>
            <a:endParaRPr lang="ko-KR" altLang="en-US" sz="3200" dirty="0">
              <a:solidFill>
                <a:schemeClr val="tx1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8032591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Final Goal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5334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내용 개체 틀 3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6165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7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What did we change?</a:t>
            </a:r>
            <a:endParaRPr lang="ko-KR" alt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A4526E0-0CEB-4DBF-8EB3-5AAFB085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4458" y="6436400"/>
            <a:ext cx="3419013" cy="42158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dirty="0">
                <a:solidFill>
                  <a:srgbClr val="FFFFFF"/>
                </a:solidFill>
                <a:latin typeface="Adobe Garamond Pro Bold" panose="02020702060506020403" pitchFamily="18" charset="0"/>
              </a:rPr>
              <a:t>1</a:t>
            </a:r>
            <a:r>
              <a:rPr lang="en-US" sz="1800" baseline="30000" dirty="0">
                <a:solidFill>
                  <a:srgbClr val="FFFFFF"/>
                </a:solidFill>
                <a:latin typeface="Adobe Garamond Pro Bold" panose="02020702060506020403" pitchFamily="18" charset="0"/>
              </a:rPr>
              <a:t>st</a:t>
            </a:r>
            <a:r>
              <a:rPr lang="en-US" sz="1800" dirty="0">
                <a:solidFill>
                  <a:srgbClr val="FFFFFF"/>
                </a:solidFill>
                <a:latin typeface="Adobe Garamond Pro Bold" panose="02020702060506020403" pitchFamily="18" charset="0"/>
              </a:rPr>
              <a:t> Test to 2</a:t>
            </a:r>
            <a:r>
              <a:rPr lang="en-US" sz="1800" baseline="30000" dirty="0">
                <a:solidFill>
                  <a:srgbClr val="FFFFFF"/>
                </a:solidFill>
                <a:latin typeface="Adobe Garamond Pro Bold" panose="02020702060506020403" pitchFamily="18" charset="0"/>
              </a:rPr>
              <a:t>nd</a:t>
            </a:r>
            <a:r>
              <a:rPr lang="en-US" sz="1800" dirty="0">
                <a:solidFill>
                  <a:srgbClr val="FFFFFF"/>
                </a:solidFill>
                <a:latin typeface="Adobe Garamond Pro Bold" panose="02020702060506020403" pitchFamily="18" charset="0"/>
              </a:rPr>
              <a:t> Test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267" y="1912237"/>
            <a:ext cx="3429643" cy="342964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261" y="1912237"/>
            <a:ext cx="3516915" cy="351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3127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48148E-6 L 2.08333E-7 -0.3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Contents</a:t>
            </a:r>
            <a:endParaRPr lang="ko-KR" altLang="en-US" sz="7200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713912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Introduction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4373251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Changes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8032591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Final Goal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880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Contents</a:t>
            </a:r>
            <a:endParaRPr lang="ko-KR" altLang="en-US" sz="7200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713912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Introduction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4373251" y="1928684"/>
            <a:ext cx="3410726" cy="341072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Adobe Garamond Pro Bold" panose="02020702060506020403" pitchFamily="18" charset="0"/>
              </a:rPr>
              <a:t>Changes</a:t>
            </a:r>
            <a:endParaRPr lang="ko-KR" altLang="en-US" sz="3200" dirty="0">
              <a:latin typeface="Adobe Garamond Pro Bold" panose="02020702060506020403" pitchFamily="18" charset="0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8032591" y="1928684"/>
            <a:ext cx="3410726" cy="3410726"/>
          </a:xfrm>
          <a:prstGeom prst="ellips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Adobe Garamond Pro Bold" panose="02020702060506020403" pitchFamily="18" charset="0"/>
              </a:rPr>
              <a:t>Final Goal</a:t>
            </a:r>
            <a:endParaRPr lang="ko-KR" altLang="en-US" sz="3200" dirty="0">
              <a:solidFill>
                <a:schemeClr val="tx1"/>
              </a:solidFill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18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86</Words>
  <Application>Microsoft Office PowerPoint</Application>
  <PresentationFormat>와이드스크린</PresentationFormat>
  <Paragraphs>41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Adobe 고딕 Std B</vt:lpstr>
      <vt:lpstr>맑은 고딕</vt:lpstr>
      <vt:lpstr>Adobe Garamond Pro Bold</vt:lpstr>
      <vt:lpstr>Arial</vt:lpstr>
      <vt:lpstr>Arno Pro Smbd Display</vt:lpstr>
      <vt:lpstr>Calibri</vt:lpstr>
      <vt:lpstr>Office 테마</vt:lpstr>
      <vt:lpstr>GAME  ‘EXECUTOR’</vt:lpstr>
      <vt:lpstr>Contents</vt:lpstr>
      <vt:lpstr>Contents</vt:lpstr>
      <vt:lpstr>Introduction</vt:lpstr>
      <vt:lpstr>Contents</vt:lpstr>
      <vt:lpstr>Contents</vt:lpstr>
      <vt:lpstr>What did we change?</vt:lpstr>
      <vt:lpstr>Contents</vt:lpstr>
      <vt:lpstr>Contents</vt:lpstr>
      <vt:lpstr>Final Goal</vt:lpstr>
      <vt:lpstr>Thanks for listening!  | Question &amp; Answers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 ‘EXECUTOR’</dc:title>
  <dc:creator>임 민수</dc:creator>
  <cp:lastModifiedBy>임 민수</cp:lastModifiedBy>
  <cp:revision>16</cp:revision>
  <dcterms:created xsi:type="dcterms:W3CDTF">2019-05-12T11:13:24Z</dcterms:created>
  <dcterms:modified xsi:type="dcterms:W3CDTF">2019-05-13T16:46:06Z</dcterms:modified>
</cp:coreProperties>
</file>

<file path=docProps/thumbnail.jpeg>
</file>